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2" r:id="rId1"/>
  </p:sld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575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0875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57483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343705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19861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35626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74074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7634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0733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43140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696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53969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58795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20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262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10426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467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3555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  <p:sldLayoutId id="2147483837" r:id="rId15"/>
    <p:sldLayoutId id="2147483838" r:id="rId16"/>
    <p:sldLayoutId id="214748383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BBD4B-61A9-493F-B3CA-83F38077E0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GB" dirty="0"/>
              <a:t>Pakistan – My Country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EA107D-901B-42CA-A8E5-FFF5997F48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GB" dirty="0"/>
              <a:t>Zainab Sajjad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355598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94A20-AEA2-49EC-AD45-608FF5CFE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Sports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A71C4-7503-4B9F-877C-D5D75C176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National game: Hockey</a:t>
            </a:r>
          </a:p>
          <a:p>
            <a:pPr lvl="1"/>
            <a:r>
              <a:rPr lang="en-GB" dirty="0"/>
              <a:t>Won World Cup: 1971, 1978, 1982, and 1994</a:t>
            </a:r>
          </a:p>
          <a:p>
            <a:pPr lvl="1"/>
            <a:r>
              <a:rPr lang="en-GB" dirty="0"/>
              <a:t>Olympics: 1960, 1968, and 1984</a:t>
            </a:r>
          </a:p>
          <a:p>
            <a:r>
              <a:rPr lang="en-GB" dirty="0"/>
              <a:t>Most Popular game: Cricket</a:t>
            </a:r>
          </a:p>
          <a:p>
            <a:pPr lvl="1"/>
            <a:r>
              <a:rPr lang="en-GB" dirty="0"/>
              <a:t>Won cricket world cup: 1992</a:t>
            </a:r>
          </a:p>
          <a:p>
            <a:pPr lvl="1"/>
            <a:r>
              <a:rPr lang="en-GB" dirty="0"/>
              <a:t>T20 International World Cup: 2009</a:t>
            </a:r>
          </a:p>
          <a:p>
            <a:pPr lvl="1"/>
            <a:r>
              <a:rPr lang="en-GB" dirty="0"/>
              <a:t>World Fastest Bowler: Shoaib Akhtar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1BA870-FE6E-4E4D-A2EA-6C7FE1CE9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0692" y="2052918"/>
            <a:ext cx="3585245" cy="255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871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57300-5F27-401D-A8EA-996EDC76A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Facts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76485-BA29-4E8B-B84C-58D8C2198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4297027" cy="4195481"/>
          </a:xfrm>
        </p:spPr>
        <p:txBody>
          <a:bodyPr/>
          <a:lstStyle/>
          <a:p>
            <a:r>
              <a:rPr lang="en-GB" dirty="0"/>
              <a:t>Pakistan has four seasons</a:t>
            </a:r>
          </a:p>
          <a:p>
            <a:r>
              <a:rPr lang="en-GB" dirty="0"/>
              <a:t>World 5</a:t>
            </a:r>
            <a:r>
              <a:rPr lang="en-GB" baseline="30000" dirty="0"/>
              <a:t>th</a:t>
            </a:r>
            <a:r>
              <a:rPr lang="en-GB" dirty="0"/>
              <a:t> largest gold mine</a:t>
            </a:r>
          </a:p>
          <a:p>
            <a:r>
              <a:rPr lang="en-GB" dirty="0"/>
              <a:t>World 7</a:t>
            </a:r>
            <a:r>
              <a:rPr lang="en-GB" baseline="30000" dirty="0"/>
              <a:t>th</a:t>
            </a:r>
            <a:r>
              <a:rPr lang="en-GB" dirty="0"/>
              <a:t> largest copper mine</a:t>
            </a:r>
          </a:p>
          <a:p>
            <a:r>
              <a:rPr lang="en-GB" dirty="0"/>
              <a:t>World 7</a:t>
            </a:r>
            <a:r>
              <a:rPr lang="en-GB" baseline="30000" dirty="0"/>
              <a:t>th</a:t>
            </a:r>
            <a:r>
              <a:rPr lang="en-GB" dirty="0"/>
              <a:t> Nuclear Power</a:t>
            </a:r>
          </a:p>
          <a:p>
            <a:r>
              <a:rPr lang="en-GB" dirty="0"/>
              <a:t>Five Rivers (Sindh, </a:t>
            </a:r>
            <a:r>
              <a:rPr lang="en-GB" dirty="0" err="1"/>
              <a:t>Jehlam</a:t>
            </a:r>
            <a:r>
              <a:rPr lang="en-GB" dirty="0"/>
              <a:t>, Ravi, </a:t>
            </a:r>
            <a:r>
              <a:rPr lang="en-GB" dirty="0" err="1"/>
              <a:t>Satluj</a:t>
            </a:r>
            <a:r>
              <a:rPr lang="en-GB" dirty="0"/>
              <a:t>, </a:t>
            </a:r>
            <a:r>
              <a:rPr lang="en-GB" dirty="0" err="1"/>
              <a:t>Chanab</a:t>
            </a:r>
            <a:r>
              <a:rPr lang="en-GB" dirty="0"/>
              <a:t>)</a:t>
            </a:r>
          </a:p>
          <a:p>
            <a:r>
              <a:rPr lang="en-GB" dirty="0"/>
              <a:t>World 6</a:t>
            </a:r>
            <a:r>
              <a:rPr lang="en-GB" baseline="30000" dirty="0"/>
              <a:t>th</a:t>
            </a:r>
            <a:r>
              <a:rPr lang="en-GB" dirty="0"/>
              <a:t> largest army</a:t>
            </a:r>
          </a:p>
          <a:p>
            <a:r>
              <a:rPr lang="en-GB" dirty="0"/>
              <a:t>7</a:t>
            </a:r>
            <a:r>
              <a:rPr lang="en-GB" baseline="30000" dirty="0"/>
              <a:t>th</a:t>
            </a:r>
            <a:r>
              <a:rPr lang="en-GB" dirty="0"/>
              <a:t> largest rice producer</a:t>
            </a:r>
          </a:p>
          <a:p>
            <a:r>
              <a:rPr lang="en-GB" dirty="0"/>
              <a:t>8</a:t>
            </a:r>
            <a:r>
              <a:rPr lang="en-GB" baseline="30000" dirty="0"/>
              <a:t>th</a:t>
            </a:r>
            <a:r>
              <a:rPr lang="en-GB" dirty="0"/>
              <a:t> largest rice producer</a:t>
            </a:r>
          </a:p>
          <a:p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9A3355-1780-4C04-8F48-1E2991635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8695" y="1260042"/>
            <a:ext cx="2187396" cy="21372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1144FD-808E-4079-B6BF-3DB6E56C48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472" y="883945"/>
            <a:ext cx="2971974" cy="21382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F9C90E-DA94-4E57-A100-D18FD078D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5676" y="4483309"/>
            <a:ext cx="2971974" cy="19219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EFE4A3D-1ABD-4DEB-8B44-6D39003D0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4760" y="4961704"/>
            <a:ext cx="1847855" cy="15922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00A71C2-A28F-47C4-91B4-70C5B82409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4931" y="3559167"/>
            <a:ext cx="2626351" cy="124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942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DB7CB-705A-4007-9505-AB3414DFD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Pakistani Food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2DA32-4C61-4AF1-B715-D6C78368B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3998077" cy="4195481"/>
          </a:xfrm>
        </p:spPr>
        <p:txBody>
          <a:bodyPr/>
          <a:lstStyle/>
          <a:p>
            <a:r>
              <a:rPr lang="en-GB" dirty="0"/>
              <a:t>Partly Influenced by Arab, Persian and Indian Cuisine, it retains its own distinct Pakistani flavour</a:t>
            </a:r>
          </a:p>
          <a:p>
            <a:r>
              <a:rPr lang="en-GB" dirty="0"/>
              <a:t>Pakistani dishes are known for having spicy flavours</a:t>
            </a:r>
          </a:p>
          <a:p>
            <a:r>
              <a:rPr lang="en-GB" dirty="0"/>
              <a:t>Pakistani focus on other area of food such as beef, lamb, chicken, fish, lentils and vegetables as well as traditional fruit and dairy products.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D62BF7-1C11-4DA9-B686-55E713368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909" y="738667"/>
            <a:ext cx="2238687" cy="22291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4BB9FB-2EC6-4F00-97B6-854216B0D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3165" y="1638050"/>
            <a:ext cx="2162477" cy="17909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6DBB76-B815-404A-8B4E-1A2325FAD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5343" y="738667"/>
            <a:ext cx="1686160" cy="16766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6D3A354-C730-46E7-9D74-BA98C7A9B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97596" y="5228341"/>
            <a:ext cx="2362782" cy="14372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7762FF-FA5D-4CE5-B68B-DFC3D91B49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1372" y="3681801"/>
            <a:ext cx="2078924" cy="13229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B03737-3259-47DB-BF58-78F6869E65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3646" y="2960637"/>
            <a:ext cx="2435564" cy="16861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D7B8766-0C88-495E-9129-F3763B6D63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1486" y="4911106"/>
            <a:ext cx="2114845" cy="168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92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F844-28B1-4BAE-B7A8-CC858C2E4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Creation of Pakistan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B4DFB-3FFC-4015-9D8E-C0866E193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5519917" cy="4195481"/>
          </a:xfrm>
        </p:spPr>
        <p:txBody>
          <a:bodyPr/>
          <a:lstStyle/>
          <a:p>
            <a:r>
              <a:rPr lang="en-GB" dirty="0"/>
              <a:t> Officially the Islamic Republic of Pakistan </a:t>
            </a:r>
          </a:p>
          <a:p>
            <a:r>
              <a:rPr lang="en-GB" dirty="0"/>
              <a:t>Pakistan gained independence in 1947 after the Partition of the British Indian Empire</a:t>
            </a:r>
          </a:p>
          <a:p>
            <a:r>
              <a:rPr lang="en-GB" dirty="0"/>
              <a:t>Founder: Muhammad Ali Jinnah</a:t>
            </a:r>
          </a:p>
          <a:p>
            <a:r>
              <a:rPr lang="en-GB" dirty="0"/>
              <a:t>Concept of Pakistan: </a:t>
            </a:r>
            <a:r>
              <a:rPr lang="en-GB" dirty="0" err="1"/>
              <a:t>Allama</a:t>
            </a:r>
            <a:r>
              <a:rPr lang="en-GB" dirty="0"/>
              <a:t> Muhammad Iqbal</a:t>
            </a:r>
          </a:p>
          <a:p>
            <a:r>
              <a:rPr lang="en-GB" dirty="0"/>
              <a:t>Constitution: 1973</a:t>
            </a:r>
          </a:p>
          <a:p>
            <a:r>
              <a:rPr lang="en-GB" dirty="0"/>
              <a:t>Atomic Power: 1998</a:t>
            </a:r>
          </a:p>
          <a:p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9C89E8-5F70-42FF-894C-430484A57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427" y="1454505"/>
            <a:ext cx="3211407" cy="2396714"/>
          </a:xfrm>
          <a:prstGeom prst="rect">
            <a:avLst/>
          </a:prstGeom>
        </p:spPr>
      </p:pic>
      <p:pic>
        <p:nvPicPr>
          <p:cNvPr id="2050" name="Picture 2" descr="Muhammad Iqbal">
            <a:extLst>
              <a:ext uri="{FF2B5EF4-FFF2-40B4-BE49-F238E27FC236}">
                <a16:creationId xmlns:a16="http://schemas.microsoft.com/office/drawing/2014/main" id="{255872B5-5473-4CDA-8DE5-39E8ED313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4578" y="4150658"/>
            <a:ext cx="1333500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C5EBC64-A2F3-4E1B-8AF7-AF182DC8A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6610" y="4059051"/>
            <a:ext cx="1619250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5867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28967-8C13-400E-83CC-551E4E103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Pakistan Documentary in 6min</a:t>
            </a:r>
            <a:endParaRPr lang="en-DE" dirty="0"/>
          </a:p>
        </p:txBody>
      </p:sp>
      <p:pic>
        <p:nvPicPr>
          <p:cNvPr id="4" name="1">
            <a:hlinkClick r:id="" action="ppaction://media"/>
            <a:extLst>
              <a:ext uri="{FF2B5EF4-FFF2-40B4-BE49-F238E27FC236}">
                <a16:creationId xmlns:a16="http://schemas.microsoft.com/office/drawing/2014/main" id="{CBDE734C-9B16-40C1-BA95-1FB33DACEC8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7850" y="2052638"/>
            <a:ext cx="7459663" cy="419576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EF4797-7289-4D5B-BCC2-00EB677CE5CB}"/>
              </a:ext>
            </a:extLst>
          </p:cNvPr>
          <p:cNvSpPr txBox="1"/>
          <p:nvPr/>
        </p:nvSpPr>
        <p:spPr>
          <a:xfrm>
            <a:off x="3485319" y="1668582"/>
            <a:ext cx="4184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A introductory 6 minute movie</a:t>
            </a:r>
            <a:endParaRPr lang="en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4228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4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7527D-3DD1-4287-BE2A-E7CE61938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Facts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A0B72-C22C-4FB0-B26C-F9EF0937A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5867643" cy="4352364"/>
          </a:xfrm>
        </p:spPr>
        <p:txBody>
          <a:bodyPr/>
          <a:lstStyle/>
          <a:p>
            <a:r>
              <a:rPr lang="en-GB" dirty="0"/>
              <a:t>World's fifth-most populous country, </a:t>
            </a:r>
          </a:p>
          <a:p>
            <a:r>
              <a:rPr lang="en-GB" dirty="0"/>
              <a:t>With a population exceeding 225.2 million, </a:t>
            </a:r>
          </a:p>
          <a:p>
            <a:r>
              <a:rPr lang="en-GB" dirty="0"/>
              <a:t>World's second-largest Muslim population,</a:t>
            </a:r>
          </a:p>
          <a:p>
            <a:r>
              <a:rPr lang="en-GB" dirty="0"/>
              <a:t>33rd-largest country by area,</a:t>
            </a:r>
          </a:p>
          <a:p>
            <a:r>
              <a:rPr lang="en-GB" dirty="0"/>
              <a:t>Area: 881,913 km2</a:t>
            </a:r>
          </a:p>
          <a:p>
            <a:r>
              <a:rPr lang="en-GB" dirty="0"/>
              <a:t>Population 2021 estimate 225,199,937 (5th)</a:t>
            </a:r>
          </a:p>
          <a:p>
            <a:r>
              <a:rPr lang="en-GB" dirty="0"/>
              <a:t>Currency	Pakistani rupee (₨) (PKR)</a:t>
            </a:r>
          </a:p>
          <a:p>
            <a:r>
              <a:rPr lang="fr-FR" dirty="0"/>
              <a:t>Time zone	UTC+05:00 (PST)</a:t>
            </a:r>
          </a:p>
          <a:p>
            <a:r>
              <a:rPr lang="fr-FR" dirty="0"/>
              <a:t>National Anthem in the vidéo</a:t>
            </a:r>
            <a:endParaRPr lang="en-DE" dirty="0"/>
          </a:p>
        </p:txBody>
      </p:sp>
      <p:pic>
        <p:nvPicPr>
          <p:cNvPr id="5" name="3">
            <a:hlinkClick r:id="" action="ppaction://media"/>
            <a:extLst>
              <a:ext uri="{FF2B5EF4-FFF2-40B4-BE49-F238E27FC236}">
                <a16:creationId xmlns:a16="http://schemas.microsoft.com/office/drawing/2014/main" id="{4669DB40-1B50-4710-B23C-FBFBA28B7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29156" y="1853248"/>
            <a:ext cx="4228951" cy="23787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EF9C76-6A94-4C2C-8AC9-F7971300A2BA}"/>
              </a:ext>
            </a:extLst>
          </p:cNvPr>
          <p:cNvSpPr txBox="1"/>
          <p:nvPr/>
        </p:nvSpPr>
        <p:spPr>
          <a:xfrm>
            <a:off x="7573384" y="4561242"/>
            <a:ext cx="4184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National Anthem by Coke Studio</a:t>
            </a:r>
            <a:endParaRPr lang="en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4885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0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1F4C6-A7BC-4E29-AA95-493282712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Geographical Position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44862-5187-49EF-B501-3E4C12ACF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7061742" cy="4195481"/>
          </a:xfrm>
        </p:spPr>
        <p:txBody>
          <a:bodyPr>
            <a:normAutofit lnSpcReduction="10000"/>
          </a:bodyPr>
          <a:lstStyle/>
          <a:p>
            <a:r>
              <a:rPr lang="en-GB" dirty="0"/>
              <a:t>Is a country in South Asia</a:t>
            </a:r>
          </a:p>
          <a:p>
            <a:r>
              <a:rPr lang="en-GB" dirty="0"/>
              <a:t> It has a 1,046-kilometre (650-mile) coastline along the Arabian Sea and </a:t>
            </a:r>
          </a:p>
          <a:p>
            <a:pPr lvl="1"/>
            <a:r>
              <a:rPr lang="en-GB" dirty="0"/>
              <a:t>Gulf of Oman in the south, </a:t>
            </a:r>
          </a:p>
          <a:p>
            <a:pPr lvl="1"/>
            <a:r>
              <a:rPr lang="en-GB" dirty="0"/>
              <a:t>and is bordered by India to the east, </a:t>
            </a:r>
          </a:p>
          <a:p>
            <a:pPr lvl="1"/>
            <a:r>
              <a:rPr lang="en-GB" dirty="0"/>
              <a:t>Afghanistan to the west, </a:t>
            </a:r>
          </a:p>
          <a:p>
            <a:pPr lvl="1"/>
            <a:r>
              <a:rPr lang="en-GB" dirty="0"/>
              <a:t>Iran to the southwest, </a:t>
            </a:r>
          </a:p>
          <a:p>
            <a:pPr lvl="1"/>
            <a:r>
              <a:rPr lang="en-GB" dirty="0"/>
              <a:t>and China to the northeast. </a:t>
            </a:r>
          </a:p>
          <a:p>
            <a:r>
              <a:rPr lang="en-GB" dirty="0"/>
              <a:t>It is separated narrowly from Tajikistan by Afghanistan's Wakhan Corridor in the north, </a:t>
            </a:r>
          </a:p>
          <a:p>
            <a:pPr lvl="1"/>
            <a:r>
              <a:rPr lang="en-GB" dirty="0"/>
              <a:t>and also shares a maritime border with Oman.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31BAFB-7C93-4401-B95F-7C82CE4DB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4018" y="2052918"/>
            <a:ext cx="4039164" cy="384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815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23935-038C-49A1-A823-4D8CB66E3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Provinces and Important Cities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39B44-08F0-4509-A5B1-7C65E79A1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Provinces</a:t>
            </a:r>
          </a:p>
          <a:p>
            <a:pPr lvl="1"/>
            <a:r>
              <a:rPr lang="en-GB" dirty="0"/>
              <a:t>Sindh</a:t>
            </a:r>
          </a:p>
          <a:p>
            <a:pPr lvl="1"/>
            <a:r>
              <a:rPr lang="en-GB" dirty="0"/>
              <a:t>Khyber </a:t>
            </a:r>
            <a:r>
              <a:rPr lang="en-GB" dirty="0" err="1"/>
              <a:t>Pakhtun</a:t>
            </a:r>
            <a:r>
              <a:rPr lang="en-GB" dirty="0"/>
              <a:t> </a:t>
            </a:r>
            <a:r>
              <a:rPr lang="en-GB" dirty="0" err="1"/>
              <a:t>khawah</a:t>
            </a:r>
            <a:endParaRPr lang="en-GB" dirty="0"/>
          </a:p>
          <a:p>
            <a:pPr lvl="1"/>
            <a:r>
              <a:rPr lang="en-GB" dirty="0"/>
              <a:t>Baluchistan</a:t>
            </a:r>
          </a:p>
          <a:p>
            <a:pPr lvl="1"/>
            <a:r>
              <a:rPr lang="en-GB" dirty="0"/>
              <a:t>Punjab</a:t>
            </a:r>
          </a:p>
          <a:p>
            <a:r>
              <a:rPr lang="en-GB" dirty="0"/>
              <a:t>Capital	Islamabad</a:t>
            </a:r>
          </a:p>
          <a:p>
            <a:r>
              <a:rPr lang="en-GB" dirty="0"/>
              <a:t>Largest city	Karachi</a:t>
            </a:r>
          </a:p>
          <a:p>
            <a:r>
              <a:rPr lang="en-GB" dirty="0"/>
              <a:t>Quetta</a:t>
            </a:r>
          </a:p>
          <a:p>
            <a:r>
              <a:rPr lang="en-GB" dirty="0"/>
              <a:t>Lahore</a:t>
            </a:r>
          </a:p>
          <a:p>
            <a:r>
              <a:rPr lang="en-GB" dirty="0"/>
              <a:t>Peshawar</a:t>
            </a:r>
          </a:p>
          <a:p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E96C67-50A2-4C4A-99FB-10B2B5D4B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634" y="1493520"/>
            <a:ext cx="3499255" cy="16325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5ED68A-7710-4BF6-B408-FEBEA14B9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024" y="1470643"/>
            <a:ext cx="2333951" cy="493463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8B7FB2A-CC82-4C2B-8D3C-2ABE2B622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6261" y="3325703"/>
            <a:ext cx="20955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8D2BE0E-800C-4132-ADDE-E2F6FA7DF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7916" y="3325703"/>
            <a:ext cx="2095500" cy="126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6B364E9-D910-4595-832B-CDBC54BD9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8433" y="5012391"/>
            <a:ext cx="2095500" cy="131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Karachi">
            <a:extLst>
              <a:ext uri="{FF2B5EF4-FFF2-40B4-BE49-F238E27FC236}">
                <a16:creationId xmlns:a16="http://schemas.microsoft.com/office/drawing/2014/main" id="{3B7FC33E-6016-41D8-BB36-1C345E3D9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4646" y="5658973"/>
            <a:ext cx="1806450" cy="9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8131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49021-5FB1-43E6-A588-927297101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Regional Languages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5B33C-EE29-4F59-AB06-350DAC126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Punjabi (39%) </a:t>
            </a:r>
          </a:p>
          <a:p>
            <a:r>
              <a:rPr lang="en-GB" dirty="0"/>
              <a:t>Pashto (18%) </a:t>
            </a:r>
          </a:p>
          <a:p>
            <a:r>
              <a:rPr lang="en-GB" dirty="0"/>
              <a:t>Sindhi (15%) </a:t>
            </a:r>
          </a:p>
          <a:p>
            <a:r>
              <a:rPr lang="en-GB" dirty="0"/>
              <a:t>Saraiki (12%) </a:t>
            </a:r>
          </a:p>
          <a:p>
            <a:r>
              <a:rPr lang="en-GB" dirty="0"/>
              <a:t>Balochi (3%) </a:t>
            </a:r>
          </a:p>
          <a:p>
            <a:r>
              <a:rPr lang="en-GB" dirty="0"/>
              <a:t>Hindko (2%) </a:t>
            </a:r>
          </a:p>
          <a:p>
            <a:r>
              <a:rPr lang="en-GB" dirty="0" err="1"/>
              <a:t>Pothwari</a:t>
            </a:r>
            <a:r>
              <a:rPr lang="en-GB" dirty="0"/>
              <a:t> (1%) </a:t>
            </a:r>
          </a:p>
          <a:p>
            <a:r>
              <a:rPr lang="en-GB" dirty="0"/>
              <a:t>Brahui (1%) </a:t>
            </a:r>
          </a:p>
          <a:p>
            <a:r>
              <a:rPr lang="en-GB" dirty="0"/>
              <a:t>Kashmiri (0.17%)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90C5CA-F061-4078-8C38-63488EBFA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0909" y="2181764"/>
            <a:ext cx="3524742" cy="350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94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CEF50-B204-4209-BC28-B0B417323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Ethnic Groups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1AEE7-D10D-4160-A866-66095B8B5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44.7% Punjabis</a:t>
            </a:r>
          </a:p>
          <a:p>
            <a:r>
              <a:rPr lang="en-GB" dirty="0"/>
              <a:t>15.4% Pashtuns</a:t>
            </a:r>
          </a:p>
          <a:p>
            <a:r>
              <a:rPr lang="en-GB" dirty="0"/>
              <a:t>14.1% </a:t>
            </a:r>
            <a:r>
              <a:rPr lang="en-GB" dirty="0" err="1"/>
              <a:t>Sindhis</a:t>
            </a:r>
            <a:endParaRPr lang="en-GB" dirty="0"/>
          </a:p>
          <a:p>
            <a:r>
              <a:rPr lang="en-GB" dirty="0"/>
              <a:t>8.4% </a:t>
            </a:r>
            <a:r>
              <a:rPr lang="en-GB" dirty="0" err="1"/>
              <a:t>Saraikis</a:t>
            </a:r>
            <a:endParaRPr lang="en-GB" dirty="0"/>
          </a:p>
          <a:p>
            <a:r>
              <a:rPr lang="en-GB" dirty="0"/>
              <a:t>7.6% Muhajirs</a:t>
            </a:r>
          </a:p>
          <a:p>
            <a:r>
              <a:rPr lang="en-GB" dirty="0"/>
              <a:t>3.6% </a:t>
            </a:r>
            <a:r>
              <a:rPr lang="en-GB" dirty="0" err="1"/>
              <a:t>Balochs</a:t>
            </a:r>
            <a:endParaRPr lang="en-GB" dirty="0"/>
          </a:p>
          <a:p>
            <a:r>
              <a:rPr lang="en-GB" dirty="0"/>
              <a:t>6.3% Others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361271-59C2-4DB3-884C-CC9B07E95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52718"/>
            <a:ext cx="2758544" cy="18884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F71862-87D9-4C87-8386-A8D5D957C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484" y="4618180"/>
            <a:ext cx="2945723" cy="16577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EB4A15-CAF1-44AD-8082-2D452A5189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6269" y="4674920"/>
            <a:ext cx="2939922" cy="15734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33AEF2A-A7DC-4D08-8E0E-40304DE8D1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3077" y="2012522"/>
            <a:ext cx="2598380" cy="18884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ADEF105-D909-4E3E-A4B2-73F3864EAC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3327" y="2575352"/>
            <a:ext cx="2490036" cy="180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77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007D4-7D6C-43F3-9C3A-A0B0CD648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Religion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44C72-FD27-4FF1-BFE3-EBD80F82C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9"/>
            <a:ext cx="4393846" cy="4046668"/>
          </a:xfrm>
        </p:spPr>
        <p:txBody>
          <a:bodyPr/>
          <a:lstStyle/>
          <a:p>
            <a:r>
              <a:rPr lang="en-GB" dirty="0"/>
              <a:t>96.47% Islam</a:t>
            </a:r>
          </a:p>
          <a:p>
            <a:r>
              <a:rPr lang="en-GB" dirty="0"/>
              <a:t>2.14% Hinduism</a:t>
            </a:r>
          </a:p>
          <a:p>
            <a:r>
              <a:rPr lang="en-GB" dirty="0"/>
              <a:t>1.27% Christianity</a:t>
            </a:r>
          </a:p>
          <a:p>
            <a:r>
              <a:rPr lang="en-GB" dirty="0"/>
              <a:t>0.9% Ahmadiyya</a:t>
            </a:r>
          </a:p>
          <a:p>
            <a:r>
              <a:rPr lang="en-GB" dirty="0"/>
              <a:t>0.02% Others</a:t>
            </a:r>
          </a:p>
          <a:p>
            <a:endParaRPr lang="en-GB" dirty="0"/>
          </a:p>
          <a:p>
            <a:r>
              <a:rPr lang="en-GB" dirty="0"/>
              <a:t>Azan in Faisal Mosque Islamabad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EA6961-F5F2-4526-832F-839CF31AE5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339" y="1586369"/>
            <a:ext cx="3553321" cy="4696480"/>
          </a:xfrm>
          <a:prstGeom prst="rect">
            <a:avLst/>
          </a:prstGeom>
        </p:spPr>
      </p:pic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E0610B0F-CF90-42FD-BEA9-F05531F899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41964" y="1677403"/>
            <a:ext cx="4250036" cy="23906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6C3851-5B92-40C5-87B5-2C7F5727529E}"/>
              </a:ext>
            </a:extLst>
          </p:cNvPr>
          <p:cNvSpPr txBox="1"/>
          <p:nvPr/>
        </p:nvSpPr>
        <p:spPr>
          <a:xfrm>
            <a:off x="8950362" y="4324574"/>
            <a:ext cx="3076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Azan in Faisal Mosque</a:t>
            </a:r>
            <a:endParaRPr lang="en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500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4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131</TotalTime>
  <Words>454</Words>
  <Application>Microsoft Office PowerPoint</Application>
  <PresentationFormat>Widescreen</PresentationFormat>
  <Paragraphs>91</Paragraphs>
  <Slides>12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Pakistan – My Country</vt:lpstr>
      <vt:lpstr>Creation of Pakistan</vt:lpstr>
      <vt:lpstr>Pakistan Documentary in 6min</vt:lpstr>
      <vt:lpstr>Some Facts</vt:lpstr>
      <vt:lpstr>Geographical Position</vt:lpstr>
      <vt:lpstr>Provinces and Important Cities</vt:lpstr>
      <vt:lpstr>Regional Languages</vt:lpstr>
      <vt:lpstr>Ethnic Groups</vt:lpstr>
      <vt:lpstr>Religion</vt:lpstr>
      <vt:lpstr>Sports</vt:lpstr>
      <vt:lpstr>Further Facts</vt:lpstr>
      <vt:lpstr>Pakistani Food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Pakistan – My Country</dc:title>
  <dc:creator>Sajjad Hussain</dc:creator>
  <cp:lastModifiedBy>Sajjad Hussain</cp:lastModifiedBy>
  <cp:revision>12</cp:revision>
  <dcterms:created xsi:type="dcterms:W3CDTF">2021-07-24T23:50:50Z</dcterms:created>
  <dcterms:modified xsi:type="dcterms:W3CDTF">2021-07-25T02:12:53Z</dcterms:modified>
</cp:coreProperties>
</file>

<file path=docProps/thumbnail.jpeg>
</file>